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2" r:id="rId10"/>
    <p:sldId id="266" r:id="rId11"/>
    <p:sldId id="267" r:id="rId12"/>
    <p:sldId id="263" r:id="rId13"/>
    <p:sldId id="268" r:id="rId14"/>
    <p:sldId id="269" r:id="rId15"/>
    <p:sldId id="270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09742-CAAF-4838-93A3-0EA7C082A135}" type="datetimeFigureOut">
              <a:rPr lang="en-US" smtClean="0"/>
              <a:pPr/>
              <a:t>11/24/2015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765D7-98E9-43B1-9C1C-B30EB12931D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09742-CAAF-4838-93A3-0EA7C082A135}" type="datetimeFigureOut">
              <a:rPr lang="en-US" smtClean="0"/>
              <a:pPr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765D7-98E9-43B1-9C1C-B30EB12931D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09742-CAAF-4838-93A3-0EA7C082A135}" type="datetimeFigureOut">
              <a:rPr lang="en-US" smtClean="0"/>
              <a:pPr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765D7-98E9-43B1-9C1C-B30EB12931D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09742-CAAF-4838-93A3-0EA7C082A135}" type="datetimeFigureOut">
              <a:rPr lang="en-US" smtClean="0"/>
              <a:pPr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765D7-98E9-43B1-9C1C-B30EB12931D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09742-CAAF-4838-93A3-0EA7C082A135}" type="datetimeFigureOut">
              <a:rPr lang="en-US" smtClean="0"/>
              <a:pPr/>
              <a:t>11/24/2015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0DF765D7-98E9-43B1-9C1C-B30EB12931D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09742-CAAF-4838-93A3-0EA7C082A135}" type="datetimeFigureOut">
              <a:rPr lang="en-US" smtClean="0"/>
              <a:pPr/>
              <a:t>11/24/2015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765D7-98E9-43B1-9C1C-B30EB12931D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09742-CAAF-4838-93A3-0EA7C082A135}" type="datetimeFigureOut">
              <a:rPr lang="en-US" smtClean="0"/>
              <a:pPr/>
              <a:t>11/24/2015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765D7-98E9-43B1-9C1C-B30EB12931D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09742-CAAF-4838-93A3-0EA7C082A135}" type="datetimeFigureOut">
              <a:rPr lang="en-US" smtClean="0"/>
              <a:pPr/>
              <a:t>11/24/2015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765D7-98E9-43B1-9C1C-B30EB12931D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09742-CAAF-4838-93A3-0EA7C082A135}" type="datetimeFigureOut">
              <a:rPr lang="en-US" smtClean="0"/>
              <a:pPr/>
              <a:t>11/24/2015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765D7-98E9-43B1-9C1C-B30EB12931D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09742-CAAF-4838-93A3-0EA7C082A135}" type="datetimeFigureOut">
              <a:rPr lang="en-US" smtClean="0"/>
              <a:pPr/>
              <a:t>11/24/2015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765D7-98E9-43B1-9C1C-B30EB12931D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09742-CAAF-4838-93A3-0EA7C082A135}" type="datetimeFigureOut">
              <a:rPr lang="en-US" smtClean="0"/>
              <a:pPr/>
              <a:t>11/24/2015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F765D7-98E9-43B1-9C1C-B30EB12931D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6EE09742-CAAF-4838-93A3-0EA7C082A135}" type="datetimeFigureOut">
              <a:rPr lang="en-US" smtClean="0"/>
              <a:pPr/>
              <a:t>11/24/2015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0DF765D7-98E9-43B1-9C1C-B30EB12931D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609600"/>
            <a:ext cx="85344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838200"/>
            <a:ext cx="8534400" cy="5562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28600"/>
            <a:ext cx="77724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0"/>
            <a:ext cx="8382000" cy="64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381000"/>
            <a:ext cx="8382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609600"/>
            <a:ext cx="7543800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28600"/>
            <a:ext cx="80010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57200"/>
            <a:ext cx="8762999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04800"/>
            <a:ext cx="78486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"/>
            <a:ext cx="8153400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0" y="4953000"/>
            <a:ext cx="8686800" cy="17526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Advanced Micro Devices, Inc. is an American worldwide semiconductor company based in Sunnyvale, California, United States, that develops computer processors and related technologies for business and consumer markets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457200"/>
            <a:ext cx="8382000" cy="5943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66800"/>
            <a:ext cx="8458200" cy="5181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81000"/>
            <a:ext cx="83820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1" y="0"/>
            <a:ext cx="89154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9600"/>
            <a:ext cx="8915399" cy="563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457200"/>
            <a:ext cx="7543800" cy="563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533400"/>
            <a:ext cx="8305799" cy="571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45</TotalTime>
  <Words>33</Words>
  <Application>Microsoft Office PowerPoint</Application>
  <PresentationFormat>On-screen Show (4:3)</PresentationFormat>
  <Paragraphs>1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Apex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mmm</dc:creator>
  <cp:lastModifiedBy>mmm</cp:lastModifiedBy>
  <cp:revision>12</cp:revision>
  <dcterms:created xsi:type="dcterms:W3CDTF">2015-11-24T18:39:09Z</dcterms:created>
  <dcterms:modified xsi:type="dcterms:W3CDTF">2015-11-24T22:03:54Z</dcterms:modified>
</cp:coreProperties>
</file>